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3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54BCEB"/>
    <a:srgbClr val="FFF0D2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7" autoAdjust="0"/>
  </p:normalViewPr>
  <p:slideViewPr>
    <p:cSldViewPr snapToGrid="0">
      <p:cViewPr>
        <p:scale>
          <a:sx n="110" d="100"/>
          <a:sy n="110" d="100"/>
        </p:scale>
        <p:origin x="168" y="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on Todd" userId="55697371-11f9-43dc-ab1e-be75ff534afa" providerId="ADAL" clId="{3E7851A4-07A7-49C9-9E57-395B376310AF}"/>
    <pc:docChg chg="custSel modSld">
      <pc:chgData name="Sharon Todd" userId="55697371-11f9-43dc-ab1e-be75ff534afa" providerId="ADAL" clId="{3E7851A4-07A7-49C9-9E57-395B376310AF}" dt="2024-10-17T13:58:00.114" v="27" actId="313"/>
      <pc:docMkLst>
        <pc:docMk/>
      </pc:docMkLst>
      <pc:sldChg chg="modSp mod">
        <pc:chgData name="Sharon Todd" userId="55697371-11f9-43dc-ab1e-be75ff534afa" providerId="ADAL" clId="{3E7851A4-07A7-49C9-9E57-395B376310AF}" dt="2024-10-17T13:58:00.114" v="27" actId="313"/>
        <pc:sldMkLst>
          <pc:docMk/>
          <pc:sldMk cId="3266304220" sldId="273"/>
        </pc:sldMkLst>
        <pc:graphicFrameChg chg="mod modGraphic">
          <ac:chgData name="Sharon Todd" userId="55697371-11f9-43dc-ab1e-be75ff534afa" providerId="ADAL" clId="{3E7851A4-07A7-49C9-9E57-395B376310AF}" dt="2024-10-17T13:58:00.114" v="27" actId="313"/>
          <ac:graphicFrameMkLst>
            <pc:docMk/>
            <pc:sldMk cId="3266304220" sldId="273"/>
            <ac:graphicFrameMk id="3" creationId="{EBBA4467-61AE-737F-10D0-C5E93C728D94}"/>
          </ac:graphicFrameMkLst>
        </pc:graphicFrameChg>
        <pc:graphicFrameChg chg="mod modGraphic">
          <ac:chgData name="Sharon Todd" userId="55697371-11f9-43dc-ab1e-be75ff534afa" providerId="ADAL" clId="{3E7851A4-07A7-49C9-9E57-395B376310AF}" dt="2024-10-17T13:57:18.612" v="3" actId="20577"/>
          <ac:graphicFrameMkLst>
            <pc:docMk/>
            <pc:sldMk cId="3266304220" sldId="273"/>
            <ac:graphicFrameMk id="7" creationId="{72A7DF8A-7116-3287-8161-3A45882DD0B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treemap chart&#10;&#10;Description automatically generated">
            <a:extLst>
              <a:ext uri="{FF2B5EF4-FFF2-40B4-BE49-F238E27FC236}">
                <a16:creationId xmlns:a16="http://schemas.microsoft.com/office/drawing/2014/main" id="{16FE9E8E-A985-FF24-D7C8-EC8A4F9D0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81"/>
            <a:ext cx="9905999" cy="6858000"/>
          </a:xfrm>
          <a:prstGeom prst="rect">
            <a:avLst/>
          </a:prstGeom>
        </p:spPr>
      </p:pic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EBBA4467-61AE-737F-10D0-C5E93C728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560872"/>
              </p:ext>
            </p:extLst>
          </p:nvPr>
        </p:nvGraphicFramePr>
        <p:xfrm>
          <a:off x="2458470" y="371588"/>
          <a:ext cx="7130644" cy="1871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506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64816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1808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07468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608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Tomato &amp;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Pasta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Cottage Pie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Gravy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Chicken</a:t>
                      </a:r>
                      <a:r>
                        <a:rPr lang="en-GB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or </a:t>
                      </a: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roast Quorn  with Stuffing, Roast Potatoes and Gravy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Meatballs in Tomato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Sauce with Rice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&amp; Tomato Sauce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69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Mexican Fajitas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smtClean="0">
                          <a:latin typeface="Century Gothic" panose="020B0502020202020204" pitchFamily="34" charset="0"/>
                        </a:rPr>
                        <a:t>Cheese Swirl</a:t>
                      </a:r>
                      <a:r>
                        <a:rPr lang="en-GB" sz="700" b="1" baseline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Cheese and Broccoli Pasta with Garlic 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and Pepper Omelette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539570"/>
                  </a:ext>
                </a:extLst>
              </a:tr>
              <a:tr h="238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Pasta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476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Blackberry and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Melting Moment Biscuit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 Pudding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Fruit Platter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Marble Sponge Cake with Custard</a:t>
                      </a: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6" name="Table 107">
            <a:extLst>
              <a:ext uri="{FF2B5EF4-FFF2-40B4-BE49-F238E27FC236}">
                <a16:creationId xmlns:a16="http://schemas.microsoft.com/office/drawing/2014/main" id="{F5B34B11-FC8E-0D85-0144-70A11184F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891244"/>
              </p:ext>
            </p:extLst>
          </p:nvPr>
        </p:nvGraphicFramePr>
        <p:xfrm>
          <a:off x="2458470" y="2194708"/>
          <a:ext cx="7130644" cy="1823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14430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66522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7119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Classic Cheese and Tomato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Potato Wedges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Chicken Pasta Bake with Garlic Bread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Sausage and Mash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Chicken Tikka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Masala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 fingers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Chips &amp; Tomato Sauce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555772">
                <a:tc vMerge="1">
                  <a:txBody>
                    <a:bodyPr/>
                    <a:lstStyle/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Chinese Vegetable Curry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with Rice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Vegan Sausage and Mash 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Mild Mexican Chilli</a:t>
                      </a:r>
                    </a:p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Cheese and Tomato Quiche with Chips &amp; Tomato Sauce</a:t>
                      </a:r>
                    </a:p>
                    <a:p>
                      <a:pPr algn="ctr"/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409226"/>
                  </a:ext>
                </a:extLst>
              </a:tr>
              <a:tr h="3248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Pasta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711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Orange Chocolate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Jelly with Mandarins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Medley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Peach Cake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7" name="Table 107">
            <a:extLst>
              <a:ext uri="{FF2B5EF4-FFF2-40B4-BE49-F238E27FC236}">
                <a16:creationId xmlns:a16="http://schemas.microsoft.com/office/drawing/2014/main" id="{72A7DF8A-7116-3287-8161-3A45882DD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218867"/>
              </p:ext>
            </p:extLst>
          </p:nvPr>
        </p:nvGraphicFramePr>
        <p:xfrm>
          <a:off x="2458470" y="3677538"/>
          <a:ext cx="7130644" cy="1844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56624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4328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6126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Macaroni Cheese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Classic Cheese and Tomato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Caribbean Butterbean Stew with Rice and Peas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Roast Chicken with </a:t>
                      </a: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Stuffing, Roast Potatoes and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Bolognaise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973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Plant Balls in Tomato Sauce with Rice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Cottage Pie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Hot Pot Baked Bean Casserole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Mexican Bean Roll with Chips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550265"/>
                  </a:ext>
                </a:extLst>
              </a:tr>
              <a:tr h="164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Pasta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29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Chocolate and Beetroot Brownie</a:t>
                      </a: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Sticky Toffee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Salad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Iced Sponge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Vanilla Shortbread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80F6D21-4CFF-E90D-41CC-FD93E4EFD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619693"/>
            <a:ext cx="147249" cy="15242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79CF536-9206-0839-1C33-6D1051DCC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36" y="2230127"/>
            <a:ext cx="147249" cy="15242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F6DA125-B443-D656-86C2-975E2121E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08" y="3833901"/>
            <a:ext cx="147249" cy="1524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D71772F-A117-A7BE-E328-3174DBAB46AB}"/>
              </a:ext>
            </a:extLst>
          </p:cNvPr>
          <p:cNvGrpSpPr/>
          <p:nvPr/>
        </p:nvGrpSpPr>
        <p:grpSpPr>
          <a:xfrm>
            <a:off x="1620742" y="5443769"/>
            <a:ext cx="3229006" cy="220668"/>
            <a:chOff x="1620742" y="5443769"/>
            <a:chExt cx="3479545" cy="220668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A5CF1218-55D9-3AE0-0D51-CC7B55628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742" y="5450229"/>
              <a:ext cx="200695" cy="20774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0315D2-4F82-7958-27F8-FDC7B208AD9E}"/>
                </a:ext>
              </a:extLst>
            </p:cNvPr>
            <p:cNvSpPr txBox="1"/>
            <p:nvPr/>
          </p:nvSpPr>
          <p:spPr>
            <a:xfrm>
              <a:off x="1730657" y="5445198"/>
              <a:ext cx="131955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Added Plant Power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1D324C-AD88-0F80-318B-2DB0121C89E3}"/>
                </a:ext>
              </a:extLst>
            </p:cNvPr>
            <p:cNvSpPr txBox="1"/>
            <p:nvPr/>
          </p:nvSpPr>
          <p:spPr>
            <a:xfrm>
              <a:off x="4372163" y="5446381"/>
              <a:ext cx="72812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Vegan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6C7567-5A14-BE17-320A-9578DA796B92}"/>
                </a:ext>
              </a:extLst>
            </p:cNvPr>
            <p:cNvSpPr txBox="1"/>
            <p:nvPr/>
          </p:nvSpPr>
          <p:spPr>
            <a:xfrm>
              <a:off x="3182242" y="5446381"/>
              <a:ext cx="85714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Wholemeal</a:t>
              </a:r>
            </a:p>
          </p:txBody>
        </p:sp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4E6E4C9D-FF8F-65F6-E757-43FFA012B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3040650" y="5443769"/>
              <a:ext cx="222377" cy="220668"/>
            </a:xfrm>
            <a:prstGeom prst="rect">
              <a:avLst/>
            </a:prstGeom>
          </p:spPr>
        </p:pic>
        <p:pic>
          <p:nvPicPr>
            <p:cNvPr id="16" name="Picture 1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32747DC6-7421-7CF2-D7D3-67D61E56D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972" y="5495882"/>
              <a:ext cx="202846" cy="1164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D3B151F-19B4-714E-1362-986D1FB58A94}"/>
              </a:ext>
            </a:extLst>
          </p:cNvPr>
          <p:cNvSpPr txBox="1"/>
          <p:nvPr/>
        </p:nvSpPr>
        <p:spPr>
          <a:xfrm>
            <a:off x="281885" y="5747319"/>
            <a:ext cx="63712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 Daily: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Fresh Bread – Salad Selection – Fresh Fruit and Yoghurt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6B97B-B930-EE76-D5AF-2ADAA8E8965E}"/>
              </a:ext>
            </a:extLst>
          </p:cNvPr>
          <p:cNvSpPr txBox="1"/>
          <p:nvPr/>
        </p:nvSpPr>
        <p:spPr>
          <a:xfrm>
            <a:off x="261256" y="35675"/>
            <a:ext cx="12804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Central Autumn Winter Menu 2024 2025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6F7BCB46-7A75-6F20-CE79-80DE61FC71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90663" y="5144425"/>
            <a:ext cx="164473" cy="163209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0A0BCA4F-5C96-436C-A819-20008FA19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374677" y="3468586"/>
            <a:ext cx="164473" cy="163209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30DE88C8-978C-FB05-85BA-2F79B1272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15737" y="1855636"/>
            <a:ext cx="164473" cy="163209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E762EBB2-0991-49BB-08E1-D499BFFA1F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28" y="655675"/>
            <a:ext cx="202846" cy="116442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9794881F-24F0-4AAB-9514-A3C244D96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62" y="1333342"/>
            <a:ext cx="202846" cy="116442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F54FE95A-EF59-399D-BCE6-4412864FB1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02" y="1875939"/>
            <a:ext cx="202846" cy="11644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BFE1C230-B243-E9A9-868C-D822C4A4D7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714" y="1939537"/>
            <a:ext cx="202846" cy="11644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07C7885E-2CBC-1F54-8BA3-D8977F5603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8" y="1286896"/>
            <a:ext cx="202846" cy="11644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116665EB-71C4-34B6-8169-96B86DCFE2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1131535"/>
            <a:ext cx="202846" cy="11644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AD52965-06A7-0410-3813-B944AA8567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66" y="3463381"/>
            <a:ext cx="202846" cy="11644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0EBC90E8-F461-BF2E-E8B0-24BB0AAEF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6" y="3483005"/>
            <a:ext cx="202846" cy="11644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CF88126D-4908-5043-3BD1-CB85B2D9E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65" y="3515353"/>
            <a:ext cx="202846" cy="116442"/>
          </a:xfrm>
          <a:prstGeom prst="rect">
            <a:avLst/>
          </a:prstGeom>
        </p:spPr>
      </p:pic>
      <p:pic>
        <p:nvPicPr>
          <p:cNvPr id="34" name="Picture 33" descr="A picture containing object&#10;&#10;Description automatically generated">
            <a:extLst>
              <a:ext uri="{FF2B5EF4-FFF2-40B4-BE49-F238E27FC236}">
                <a16:creationId xmlns:a16="http://schemas.microsoft.com/office/drawing/2014/main" id="{58F4EB2B-0FC9-FE63-E671-7B0B80B4A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44" y="2904719"/>
            <a:ext cx="202846" cy="116442"/>
          </a:xfrm>
          <a:prstGeom prst="rect">
            <a:avLst/>
          </a:prstGeom>
        </p:spPr>
      </p:pic>
      <p:pic>
        <p:nvPicPr>
          <p:cNvPr id="35" name="Picture 34" descr="A picture containing object&#10;&#10;Description automatically generated">
            <a:extLst>
              <a:ext uri="{FF2B5EF4-FFF2-40B4-BE49-F238E27FC236}">
                <a16:creationId xmlns:a16="http://schemas.microsoft.com/office/drawing/2014/main" id="{8077CF01-7C6C-F355-C67A-9D0EF63FF1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2921409"/>
            <a:ext cx="202846" cy="116442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96D60-FE8B-D8F1-0993-8427740504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43" y="2897501"/>
            <a:ext cx="202846" cy="116442"/>
          </a:xfrm>
          <a:prstGeom prst="rect">
            <a:avLst/>
          </a:prstGeom>
        </p:spPr>
      </p:pic>
      <p:pic>
        <p:nvPicPr>
          <p:cNvPr id="37" name="Picture 36" descr="A picture containing object&#10;&#10;Description automatically generated">
            <a:extLst>
              <a:ext uri="{FF2B5EF4-FFF2-40B4-BE49-F238E27FC236}">
                <a16:creationId xmlns:a16="http://schemas.microsoft.com/office/drawing/2014/main" id="{203653CB-B137-1450-DDAD-D279B9A3E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97" y="4522590"/>
            <a:ext cx="202846" cy="116442"/>
          </a:xfrm>
          <a:prstGeom prst="rect">
            <a:avLst/>
          </a:prstGeom>
        </p:spPr>
      </p:pic>
      <p:pic>
        <p:nvPicPr>
          <p:cNvPr id="38" name="Picture 37" descr="A picture containing object&#10;&#10;Description automatically generated">
            <a:extLst>
              <a:ext uri="{FF2B5EF4-FFF2-40B4-BE49-F238E27FC236}">
                <a16:creationId xmlns:a16="http://schemas.microsoft.com/office/drawing/2014/main" id="{F3DA0F8A-FF39-FAAE-093B-E176C59059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52" y="4551420"/>
            <a:ext cx="202846" cy="116442"/>
          </a:xfrm>
          <a:prstGeom prst="rect">
            <a:avLst/>
          </a:prstGeom>
        </p:spPr>
      </p:pic>
      <p:pic>
        <p:nvPicPr>
          <p:cNvPr id="39" name="Picture 3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984C2F-558F-4331-7AB2-42385E249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17" y="4528889"/>
            <a:ext cx="202846" cy="116442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49890-2516-E50D-955F-891EC94812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54" y="4546621"/>
            <a:ext cx="202846" cy="116442"/>
          </a:xfrm>
          <a:prstGeom prst="rect">
            <a:avLst/>
          </a:prstGeom>
        </p:spPr>
      </p:pic>
      <p:pic>
        <p:nvPicPr>
          <p:cNvPr id="41" name="Picture 40" descr="A picture containing object&#10;&#10;Description automatically generated">
            <a:extLst>
              <a:ext uri="{FF2B5EF4-FFF2-40B4-BE49-F238E27FC236}">
                <a16:creationId xmlns:a16="http://schemas.microsoft.com/office/drawing/2014/main" id="{D23594BD-AABE-0A1A-1494-0DE01F4DE7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5126799"/>
            <a:ext cx="202846" cy="116442"/>
          </a:xfrm>
          <a:prstGeom prst="rect">
            <a:avLst/>
          </a:prstGeom>
        </p:spPr>
      </p:pic>
      <p:pic>
        <p:nvPicPr>
          <p:cNvPr id="42" name="Picture 41" descr="A picture containing object&#10;&#10;Description automatically generated">
            <a:extLst>
              <a:ext uri="{FF2B5EF4-FFF2-40B4-BE49-F238E27FC236}">
                <a16:creationId xmlns:a16="http://schemas.microsoft.com/office/drawing/2014/main" id="{E0038DE7-4285-3202-1199-68F478B17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57" y="5123621"/>
            <a:ext cx="202846" cy="116442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34F1FE1F-9960-B07A-7812-8A49F7975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430984" y="2920884"/>
            <a:ext cx="164473" cy="16320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EE053092-F337-3A70-F91B-00B5E3CA5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41788" y="2859645"/>
            <a:ext cx="164473" cy="163209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1BDEF050-42B2-D521-7698-79D0C35395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95808" y="2223225"/>
            <a:ext cx="164473" cy="163209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8BB57640-5CA9-3F39-A09F-780166308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41444" y="2874117"/>
            <a:ext cx="164473" cy="163209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871CFE70-EFC6-AA46-6913-693580DFD0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140041" y="1387156"/>
            <a:ext cx="164473" cy="163209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41457368-5F42-C127-C316-70CBC37C8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51196" y="4499206"/>
            <a:ext cx="164473" cy="163209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7A91014B-194E-D432-2C35-2348E50F7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665577"/>
            <a:ext cx="164473" cy="163209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38FBDE11-15E4-A4DA-D842-6592CEA7D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88189" y="1305550"/>
            <a:ext cx="164473" cy="163209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78F62C0-16C1-9D23-032B-46DFD779A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13571" y="681421"/>
            <a:ext cx="164473" cy="163209"/>
          </a:xfrm>
          <a:prstGeom prst="rect">
            <a:avLst/>
          </a:prstGeom>
        </p:spPr>
      </p:pic>
      <p:pic>
        <p:nvPicPr>
          <p:cNvPr id="54" name="Picture 53" descr="A picture containing object&#10;&#10;Description automatically generated">
            <a:extLst>
              <a:ext uri="{FF2B5EF4-FFF2-40B4-BE49-F238E27FC236}">
                <a16:creationId xmlns:a16="http://schemas.microsoft.com/office/drawing/2014/main" id="{0C6C7674-F8DD-E838-E258-74657A0EC3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52" y="1418572"/>
            <a:ext cx="202846" cy="11644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5749ECF-D36A-C254-F317-72DE9BC787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342828"/>
            <a:ext cx="164473" cy="1632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4D262D0-7C2A-3285-2EA0-ED21F5EB4BA9}"/>
              </a:ext>
            </a:extLst>
          </p:cNvPr>
          <p:cNvSpPr txBox="1"/>
          <p:nvPr/>
        </p:nvSpPr>
        <p:spPr>
          <a:xfrm>
            <a:off x="643497" y="844630"/>
            <a:ext cx="1070367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04/11</a:t>
            </a:r>
            <a:endParaRPr lang="en-GB" sz="1050" dirty="0"/>
          </a:p>
          <a:p>
            <a:r>
              <a:rPr lang="en-GB" sz="1050" dirty="0"/>
              <a:t>25/11  </a:t>
            </a:r>
          </a:p>
          <a:p>
            <a:r>
              <a:rPr lang="en-GB" sz="1050" dirty="0"/>
              <a:t>16/12</a:t>
            </a:r>
          </a:p>
          <a:p>
            <a:r>
              <a:rPr lang="en-GB" sz="1050" dirty="0"/>
              <a:t>20/01 </a:t>
            </a:r>
          </a:p>
          <a:p>
            <a:r>
              <a:rPr lang="en-GB" sz="1050" dirty="0"/>
              <a:t>10/02</a:t>
            </a:r>
          </a:p>
          <a:p>
            <a:r>
              <a:rPr lang="en-GB" sz="1050" dirty="0"/>
              <a:t>10/03</a:t>
            </a:r>
          </a:p>
          <a:p>
            <a:r>
              <a:rPr lang="en-GB" sz="1050" dirty="0"/>
              <a:t>31/03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3570246-DF2B-4618-C0F4-166AF3ACE2A0}"/>
              </a:ext>
            </a:extLst>
          </p:cNvPr>
          <p:cNvSpPr txBox="1"/>
          <p:nvPr/>
        </p:nvSpPr>
        <p:spPr>
          <a:xfrm>
            <a:off x="668756" y="2479946"/>
            <a:ext cx="1294357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11/11</a:t>
            </a:r>
          </a:p>
          <a:p>
            <a:r>
              <a:rPr lang="en-GB" sz="1050" dirty="0"/>
              <a:t>02/12</a:t>
            </a:r>
          </a:p>
          <a:p>
            <a:r>
              <a:rPr lang="en-GB" sz="1050" dirty="0"/>
              <a:t>06/01</a:t>
            </a:r>
          </a:p>
          <a:p>
            <a:r>
              <a:rPr lang="en-GB" sz="1050" dirty="0"/>
              <a:t>27/01</a:t>
            </a:r>
          </a:p>
          <a:p>
            <a:r>
              <a:rPr lang="en-GB" sz="1050" dirty="0"/>
              <a:t>24/02</a:t>
            </a:r>
          </a:p>
          <a:p>
            <a:r>
              <a:rPr lang="en-GB" sz="1050" dirty="0"/>
              <a:t>17/03</a:t>
            </a:r>
          </a:p>
          <a:p>
            <a:endParaRPr lang="en-GB" sz="105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81E62D-C3B5-D275-426A-3175A2121FE1}"/>
              </a:ext>
            </a:extLst>
          </p:cNvPr>
          <p:cNvSpPr txBox="1"/>
          <p:nvPr/>
        </p:nvSpPr>
        <p:spPr>
          <a:xfrm>
            <a:off x="650917" y="4156687"/>
            <a:ext cx="84913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18/11</a:t>
            </a:r>
          </a:p>
          <a:p>
            <a:r>
              <a:rPr lang="en-GB" sz="1050" dirty="0"/>
              <a:t>09/12</a:t>
            </a:r>
          </a:p>
          <a:p>
            <a:r>
              <a:rPr lang="en-GB" sz="1050" dirty="0"/>
              <a:t>13/01</a:t>
            </a:r>
          </a:p>
          <a:p>
            <a:r>
              <a:rPr lang="en-GB" sz="1050" dirty="0"/>
              <a:t>03/02</a:t>
            </a:r>
          </a:p>
          <a:p>
            <a:r>
              <a:rPr lang="en-GB" sz="1050" dirty="0"/>
              <a:t>03/03</a:t>
            </a:r>
          </a:p>
          <a:p>
            <a:r>
              <a:rPr lang="en-GB" sz="1050" dirty="0"/>
              <a:t>24/03</a:t>
            </a:r>
          </a:p>
          <a:p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266304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1" ma:contentTypeDescription="Create a new document." ma:contentTypeScope="" ma:versionID="15783e787b41494728b8e56a85844d7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b3c802383d38d4ce8ab05201a7d4687f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  <xsd:enumeration value="Digital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>Menu</Tags>
    <SharedWithUsers xmlns="abd9c013-afd4-4605-a7aa-45ecbe72d026">
      <UserInfo>
        <DisplayName/>
        <AccountId xsi:nil="true"/>
        <AccountType/>
      </UserInfo>
    </SharedWithUsers>
    <MediaLengthInSeconds xmlns="cc315347-6dc2-4f31-871c-4fac13c8e90b" xsi:nil="true"/>
    <NOTES xmlns="cc315347-6dc2-4f31-871c-4fac13c8e90b" xsi:nil="true"/>
  </documentManagement>
</p:properties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9AFFC2-8F7A-4D42-BB1B-5DA2F90EF0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schemas.microsoft.com/office/2006/documentManagement/types"/>
    <ds:schemaRef ds:uri="http://schemas.openxmlformats.org/package/2006/metadata/core-properties"/>
    <ds:schemaRef ds:uri="abd9c013-afd4-4605-a7aa-45ecbe72d026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c315347-6dc2-4f31-871c-4fac13c8e90b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2411</TotalTime>
  <Words>290</Words>
  <Application>Microsoft Office PowerPoint</Application>
  <PresentationFormat>A4 Paper (210x297 mm)</PresentationFormat>
  <Paragraphs>108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Englefield Office</cp:lastModifiedBy>
  <cp:revision>10</cp:revision>
  <cp:lastPrinted>2024-11-04T08:31:23Z</cp:lastPrinted>
  <dcterms:created xsi:type="dcterms:W3CDTF">2014-08-19T19:35:20Z</dcterms:created>
  <dcterms:modified xsi:type="dcterms:W3CDTF">2024-11-07T11:01:08Z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8273400</vt:r8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