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2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F0D2"/>
    <a:srgbClr val="FF4343"/>
    <a:srgbClr val="54BCEB"/>
    <a:srgbClr val="C9FFFB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CBF08E-F7D7-43B9-8B0E-81EE6B6B3219}" v="6" dt="2024-11-07T11:14:38.0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4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082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150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Three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063200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92" y="5440500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93" y="5427737"/>
            <a:ext cx="200695" cy="207749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  <a:endParaRPr kumimoji="0" lang="en-150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150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                           </a:t>
            </a:r>
            <a:r>
              <a:rPr kumimoji="0" lang="en-150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Vegetables of the Day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093028" y="5453017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2025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4E61BB-DE14-C023-FD90-2515DE616512}"/>
              </a:ext>
            </a:extLst>
          </p:cNvPr>
          <p:cNvSpPr txBox="1"/>
          <p:nvPr/>
        </p:nvSpPr>
        <p:spPr>
          <a:xfrm>
            <a:off x="1527089" y="2151445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150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Opton</a:t>
            </a:r>
            <a:r>
              <a:rPr kumimoji="0" lang="en-150" sz="75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Three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9926EA-E518-36F8-4CF9-D08EBC08FA07}"/>
              </a:ext>
            </a:extLst>
          </p:cNvPr>
          <p:cNvSpPr txBox="1"/>
          <p:nvPr/>
        </p:nvSpPr>
        <p:spPr>
          <a:xfrm>
            <a:off x="1527089" y="3785701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150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Three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5" name="Picture 4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0E645463-2AC9-6964-6251-E6BA46DB4C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74" y="838038"/>
            <a:ext cx="428981" cy="42898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E280D5-0742-D3B8-3FFA-12006BB20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908709"/>
              </p:ext>
            </p:extLst>
          </p:nvPr>
        </p:nvGraphicFramePr>
        <p:xfrm>
          <a:off x="2526788" y="518951"/>
          <a:ext cx="7020000" cy="156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Pasta Kitchen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   Tomato and Lentil Pasta</a:t>
                      </a:r>
                      <a:r>
                        <a:rPr kumimoji="0" lang="en-GB" sz="7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Beef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Chilli with Rice</a:t>
                      </a:r>
                      <a:endParaRPr lang="en-150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Turkey, Roast Potatoes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Bolognaise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Fish fingers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Macaroni Cheese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Margarita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Pizza with Salad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latin typeface="Century Gothic" panose="020B0502020202020204" pitchFamily="34" charset="0"/>
                        </a:rPr>
                        <a:t>Veg Wellington, Roast</a:t>
                      </a:r>
                      <a:r>
                        <a:rPr lang="en-GB" sz="7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700" i="0" dirty="0">
                          <a:latin typeface="Century Gothic" panose="020B0502020202020204" pitchFamily="34" charset="0"/>
                        </a:rPr>
                        <a:t>Potatoes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&amp; Gravy</a:t>
                      </a:r>
                      <a:endParaRPr lang="en-US" sz="7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highlight>
                            <a:srgbClr val="FFD3CC"/>
                          </a:highlight>
                          <a:latin typeface="Century Gothic" panose="020B0502020202020204" pitchFamily="34" charset="0"/>
                        </a:rPr>
                        <a:t>Veggie Sausage Roll</a:t>
                      </a:r>
                      <a:r>
                        <a:rPr lang="en-US" sz="700" b="1" i="0" u="none" strike="noStrike" baseline="0" noProof="0" dirty="0">
                          <a:solidFill>
                            <a:schemeClr val="tx1"/>
                          </a:solidFill>
                          <a:highlight>
                            <a:srgbClr val="FFD3CC"/>
                          </a:highlight>
                          <a:latin typeface="Century Gothic" panose="020B0502020202020204" pitchFamily="34" charset="0"/>
                        </a:rPr>
                        <a:t> </a:t>
                      </a:r>
                      <a:endParaRPr lang="en-US" sz="70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latin typeface="Century Gothic" panose="020B0502020202020204" pitchFamily="34" charset="0"/>
                        </a:rPr>
                        <a:t>All Day Vegetarian Breakfast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150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Jacket Potato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150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Pasta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150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Jacket Potato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150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Pasta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150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Jacket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Syrup Snap Biscuit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Summer Lemon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Fruit Platter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Strawberry Jelly with Mandarins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Chocolate 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538CC0-6C81-12CC-1E07-262D747EF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982455"/>
              </p:ext>
            </p:extLst>
          </p:nvPr>
        </p:nvGraphicFramePr>
        <p:xfrm>
          <a:off x="2526788" y="2151445"/>
          <a:ext cx="7020000" cy="156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and </a:t>
                      </a:r>
                      <a:r>
                        <a:rPr lang="en-150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Plant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 Special Chicken and Chickpea Korma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Chicken, Stuffing, Roast Potatoes, &amp; Gravy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Pork Hot Dog with Wedges &amp; Tomato Sauce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Fish fingers with 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Tomato Pizza with Salads</a:t>
                      </a: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Lentil and Sweet Potato Curry with Rice</a:t>
                      </a: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150" sz="700" dirty="0">
                          <a:latin typeface="Century Gothic" panose="020B0502020202020204" pitchFamily="34" charset="0"/>
                        </a:rPr>
                        <a:t>Q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</a:rPr>
                        <a:t>uarn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Roast with Roast Potatoes &amp; Gravy</a:t>
                      </a:r>
                      <a:endParaRPr lang="en-US" sz="7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Hot Dog with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 Tomato Sauce</a:t>
                      </a: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Chips &amp; Tomato </a:t>
                      </a: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150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Pasta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150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Jacket Potato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150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Pasta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Jacket Potato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Pasta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Iced 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highlight>
                            <a:srgbClr val="FFD3CC"/>
                          </a:highlight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>
                          <a:highlight>
                            <a:srgbClr val="FFD3CC"/>
                          </a:highlight>
                          <a:latin typeface="Century Gothic" panose="020B0502020202020204" pitchFamily="34" charset="0"/>
                        </a:rPr>
                        <a:t>Apple </a:t>
                      </a:r>
                      <a:r>
                        <a:rPr lang="en-GB" sz="700" dirty="0">
                          <a:highlight>
                            <a:srgbClr val="FFD3CC"/>
                          </a:highlight>
                          <a:latin typeface="Century Gothic" panose="020B0502020202020204" pitchFamily="34" charset="0"/>
                        </a:rPr>
                        <a:t>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Freshly Chopped 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Peaches and 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Vanilla 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672629-BA80-ADE9-CE43-5142F1AE9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937796"/>
              </p:ext>
            </p:extLst>
          </p:nvPr>
        </p:nvGraphicFramePr>
        <p:xfrm>
          <a:off x="2526788" y="3787032"/>
          <a:ext cx="7020000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Margarita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Pizza with Salad</a:t>
                      </a:r>
                    </a:p>
                    <a:p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D3CC"/>
                          </a:highligh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Beef Burger</a:t>
                      </a:r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Sausage, Roast Potatoes &amp; Gravy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highlight>
                            <a:srgbClr val="FFD3CC"/>
                          </a:highlight>
                          <a:latin typeface="Century Gothic" panose="020B0502020202020204" pitchFamily="34" charset="0"/>
                        </a:rPr>
                        <a:t>Chicken Pie with Mash </a:t>
                      </a:r>
                      <a:endParaRPr lang="en-US" sz="70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Fish fingers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Chips &amp; Tomato Sauce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Vegan Penne 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highlight>
                            <a:srgbClr val="FFD3CC"/>
                          </a:highlight>
                          <a:latin typeface="Century Gothic" panose="020B0502020202020204" pitchFamily="34" charset="0"/>
                        </a:rPr>
                        <a:t>Veggie Burger </a:t>
                      </a:r>
                      <a:endParaRPr lang="en-GB" sz="700" dirty="0"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150" sz="700" dirty="0">
                          <a:latin typeface="Century Gothic" panose="020B0502020202020204" pitchFamily="34" charset="0"/>
                        </a:rPr>
                        <a:t>Q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</a:rPr>
                        <a:t>uarn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Roast with Roast Potatoes &amp; Gravy</a:t>
                      </a:r>
                      <a:endParaRPr lang="en-US" sz="7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Whirl with Golden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latin typeface="Century Gothic" panose="020B0502020202020204" pitchFamily="34" charset="0"/>
                        </a:rPr>
                        <a:t>Cheese and Tomato Quiche with Chips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150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Jacket Potato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150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150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Jacket Potato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150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Pasta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150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Jacket Potato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Pear Upside Down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Fruit Medley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entury Gothic" panose="020B0502020202020204" pitchFamily="34" charset="0"/>
                        </a:rPr>
                        <a:t>Jam and Coconut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entury Gothic" panose="020B0502020202020204" pitchFamily="34" charset="0"/>
                        </a:rPr>
                        <a:t>Oaty 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7450" y="872537"/>
            <a:ext cx="110639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150" sz="1100" dirty="0"/>
              <a:t>23rd April 2025 </a:t>
            </a:r>
          </a:p>
          <a:p>
            <a:r>
              <a:rPr lang="en-150" sz="1100" dirty="0"/>
              <a:t>12th May 2025</a:t>
            </a:r>
          </a:p>
          <a:p>
            <a:r>
              <a:rPr lang="en-150" sz="1100" dirty="0"/>
              <a:t>9th  June 2025</a:t>
            </a:r>
          </a:p>
          <a:p>
            <a:r>
              <a:rPr lang="en-150" sz="1100" dirty="0"/>
              <a:t>30th June 2025</a:t>
            </a:r>
          </a:p>
          <a:p>
            <a:r>
              <a:rPr lang="en-150" sz="1100" dirty="0"/>
              <a:t>21st July 2025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77450" y="2504139"/>
            <a:ext cx="121700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150" sz="1100" dirty="0"/>
              <a:t>28th April 2025 </a:t>
            </a:r>
          </a:p>
          <a:p>
            <a:r>
              <a:rPr lang="en-150" sz="1100" dirty="0"/>
              <a:t>19th May 2025</a:t>
            </a:r>
          </a:p>
          <a:p>
            <a:r>
              <a:rPr lang="en-150" sz="1100" dirty="0"/>
              <a:t>16thth  June 2025</a:t>
            </a:r>
          </a:p>
          <a:p>
            <a:r>
              <a:rPr lang="en-150" sz="1100" dirty="0"/>
              <a:t>7th July 2025</a:t>
            </a:r>
          </a:p>
          <a:p>
            <a:r>
              <a:rPr lang="en-150" sz="1100" dirty="0"/>
              <a:t>21st July 2025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310089" y="4151796"/>
            <a:ext cx="10679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150" sz="1100" dirty="0"/>
              <a:t>5th May 2025</a:t>
            </a:r>
          </a:p>
          <a:p>
            <a:r>
              <a:rPr lang="en-150" sz="1100" dirty="0"/>
              <a:t>2nd June 2025</a:t>
            </a:r>
          </a:p>
          <a:p>
            <a:r>
              <a:rPr lang="en-150" sz="1100" dirty="0"/>
              <a:t>23rd June 2025</a:t>
            </a:r>
          </a:p>
          <a:p>
            <a:r>
              <a:rPr lang="en-150" sz="1100" dirty="0"/>
              <a:t>14th 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398E0977E7B4C90018CC1F00461B4" ma:contentTypeVersion="14" ma:contentTypeDescription="Create a new document." ma:contentTypeScope="" ma:versionID="458f94d63112bd9b6638e749ff6ccd9e">
  <xsd:schema xmlns:xsd="http://www.w3.org/2001/XMLSchema" xmlns:xs="http://www.w3.org/2001/XMLSchema" xmlns:p="http://schemas.microsoft.com/office/2006/metadata/properties" xmlns:ns3="6e1e0a47-ab42-4430-94e8-3d4d86c1f956" xmlns:ns4="4ff6cdd7-f66e-47e1-87c6-2be81c84d476" targetNamespace="http://schemas.microsoft.com/office/2006/metadata/properties" ma:root="true" ma:fieldsID="e326ffee3f3ee17803a3daeadd14ef53" ns3:_="" ns4:_="">
    <xsd:import namespace="6e1e0a47-ab42-4430-94e8-3d4d86c1f956"/>
    <xsd:import namespace="4ff6cdd7-f66e-47e1-87c6-2be81c84d4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e0a47-ab42-4430-94e8-3d4d86c1f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6cdd7-f66e-47e1-87c6-2be81c84d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C8093B-9A4B-44A5-98CB-8D94E41BFC3E}">
  <ds:schemaRefs>
    <ds:schemaRef ds:uri="4ff6cdd7-f66e-47e1-87c6-2be81c84d476"/>
    <ds:schemaRef ds:uri="6e1e0a47-ab42-4430-94e8-3d4d86c1f9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6e1e0a47-ab42-4430-94e8-3d4d86c1f956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4ff6cdd7-f66e-47e1-87c6-2be81c84d47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5669</TotalTime>
  <Words>343</Words>
  <Application>Microsoft Office PowerPoint</Application>
  <PresentationFormat>A4 Paper (210x297 mm)</PresentationFormat>
  <Paragraphs>128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Englefield Headteacher</cp:lastModifiedBy>
  <cp:revision>31</cp:revision>
  <cp:lastPrinted>2025-04-23T08:17:40Z</cp:lastPrinted>
  <dcterms:created xsi:type="dcterms:W3CDTF">2014-08-19T19:35:20Z</dcterms:created>
  <dcterms:modified xsi:type="dcterms:W3CDTF">2025-07-07T12:13:38Z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0x010100DBE398E0977E7B4C90018CC1F00461B4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